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hCM4mUjHra+E1D+zOuvCvyKzj2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3be53bb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3be53bb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3be53bb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53be53b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3be53bb1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53be53b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3be53bb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53be53b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53be53b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53be53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2b4157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62b415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b516f83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b516f83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63a914a4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63a914a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1b4b18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61b4b1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5abef983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5abef983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 to add projected CDR cost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to complete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cost of Project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626a73a6e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626a73a6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 to add projected CDR cost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to complete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cost of Project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26a73a6e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626a73a6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 to add projected CDR cost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to complete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cost of Project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626a73a6e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626a73a6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 to add projected CDR cost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to complete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cost of Project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626a73a6e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626a73a6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 to add projected CDR cost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to complete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cost of Project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26a73a6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26a73a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Points to discuss: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Collision detection overlays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Evening/Night time to keep the theme of hsv colorspace and portray our night </a:t>
            </a:r>
            <a:r>
              <a:rPr lang="en-US"/>
              <a:t>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62b415718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62b41571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show the functionality of the 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 of an actual ball projection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infinite loop run from the client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buffer stash and how that was discarded as a decision: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62b415718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62b41571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62a25274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62a2527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snickerdoodle latency issues - wifi module latency is 500ms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file inside snickerdoodle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harder to parse the values/transfer over to the 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talk about real time data send from the data image threaded server - something to be worked on in the future.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626a73a6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626a73a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26a73a6e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26a73a6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0989a0c8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20989a0c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f3b743cce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1f3b743cc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5abef983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25abef98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958bf03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1f958bf0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f958bf03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1f958bf0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f958bf03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f958bf0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f958bf03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1f958bf0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0ae457be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120ae457be5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3be53bb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53be53b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3be53bb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3be53b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3be53bb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53be53b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3be53bb1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53be53b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3be53bb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53be53b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3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4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2A2E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Google Shape;7;p15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4xwV_YEEj4lQWWwiAuAhLEsISwELxvue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HHFHGFmd68WYTb88UjnX4bPairqBXfUJ/view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pNd_uc9Q7JRe22YESsOWSzLtPPwcnhYQ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K3aswBUZCrvQ4esu-FCG26Z4M8HueQfc/view" TargetMode="External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hyperlink" Target="http://drive.google.com/file/d/12YV9Gjh6ztmPCm9-bfHjnQuosq1Xjia3/view" TargetMode="External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9U0PEWMK8v7Ir6DoPwbM5AUIOtbdJbKk/view" TargetMode="External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991tfY2CMkGSTju5HxbcqqTyDhOoIH-O/view" TargetMode="External"/><Relationship Id="rId4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dVAPt5Y2qwYHdyv-nvtFrpyk6NleJ66z/view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_8vfpwOpWDN3qBdnXazsaS4fkWY-zzMK/view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cS_CMR1H_FHEYg446UXokg-qxjtajZj-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T6ZZIxX2qljNI6BnI2Rxi91MTvQTGrGl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hyperlink" Target="http://drive.google.com/file/d/1R5O4zYPvBLOsZpm5XLXF4DaGkJx2NO2L/view" TargetMode="External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hyperlink" Target="http://drive.google.com/file/d/1TQcb4RK2ey3xfllgi59CCdXZMGksiPVO/view" TargetMode="External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0xTY8ptCAebthk1OO7A9WIrzRX5faPw_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"/>
          <p:cNvSpPr/>
          <p:nvPr/>
        </p:nvSpPr>
        <p:spPr>
          <a:xfrm rot="10800000">
            <a:off x="-1" y="0"/>
            <a:ext cx="12188951" cy="6858000"/>
          </a:xfrm>
          <a:prstGeom prst="rect">
            <a:avLst/>
          </a:prstGeom>
          <a:blipFill rotWithShape="1">
            <a:blip r:embed="rId3">
              <a:alphaModFix amt="30000"/>
            </a:blip>
            <a:tile algn="t" flip="xy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Spacial view of digital earth" id="89" name="Google Shape;89;p1"/>
          <p:cNvPicPr preferRelativeResize="0"/>
          <p:nvPr/>
        </p:nvPicPr>
        <p:blipFill rotWithShape="1">
          <a:blip r:embed="rId4">
            <a:alphaModFix amt="70000"/>
          </a:blip>
          <a:srcRect b="-1" l="0" r="-1" t="15410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type="ctrTitle"/>
          </p:nvPr>
        </p:nvSpPr>
        <p:spPr>
          <a:xfrm>
            <a:off x="2212765" y="3101763"/>
            <a:ext cx="7530685" cy="3163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venir"/>
              <a:buNone/>
            </a:pPr>
            <a:r>
              <a:rPr lang="en-US" sz="5200">
                <a:solidFill>
                  <a:srgbClr val="FFFFFF"/>
                </a:solidFill>
              </a:rPr>
              <a:t>Technoholics	</a:t>
            </a:r>
            <a:endParaRPr/>
          </a:p>
        </p:txBody>
      </p:sp>
      <p:pic>
        <p:nvPicPr>
          <p:cNvPr descr="Logo&#10;&#10;Description automatically generated with low confidence"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1668" y="929906"/>
            <a:ext cx="3512878" cy="351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3be53bb1_0_56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Testing!</a:t>
            </a:r>
            <a:endParaRPr/>
          </a:p>
        </p:txBody>
      </p:sp>
      <p:pic>
        <p:nvPicPr>
          <p:cNvPr id="165" name="Google Shape;165;g1253be53bb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26" y="1691450"/>
            <a:ext cx="7470076" cy="43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253be53bb1_0_56"/>
          <p:cNvSpPr txBox="1"/>
          <p:nvPr>
            <p:ph idx="1" type="body"/>
          </p:nvPr>
        </p:nvSpPr>
        <p:spPr>
          <a:xfrm>
            <a:off x="390975" y="2186775"/>
            <a:ext cx="39921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Now that image files could be read, we </a:t>
            </a:r>
            <a:r>
              <a:rPr lang="en-US"/>
              <a:t>modified</a:t>
            </a:r>
            <a:r>
              <a:rPr lang="en-US"/>
              <a:t> the application to read a serial webcam for real time testing </a:t>
            </a:r>
            <a:endParaRPr/>
          </a:p>
        </p:txBody>
      </p:sp>
      <p:sp>
        <p:nvSpPr>
          <p:cNvPr id="167" name="Google Shape;167;g1253be53bb1_0_56"/>
          <p:cNvSpPr txBox="1"/>
          <p:nvPr/>
        </p:nvSpPr>
        <p:spPr>
          <a:xfrm>
            <a:off x="6952232" y="6051425"/>
            <a:ext cx="30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Manually Tuned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8" name="Google Shape;168;g1253be53bb1_0_56" title="slide10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49625"/>
            <a:ext cx="508375" cy="5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53be53bb1_0_64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from Auto Calibration</a:t>
            </a:r>
            <a:endParaRPr/>
          </a:p>
        </p:txBody>
      </p:sp>
      <p:sp>
        <p:nvSpPr>
          <p:cNvPr id="174" name="Google Shape;174;g1253be53bb1_0_64"/>
          <p:cNvSpPr txBox="1"/>
          <p:nvPr>
            <p:ph idx="1" type="body"/>
          </p:nvPr>
        </p:nvSpPr>
        <p:spPr>
          <a:xfrm>
            <a:off x="696700" y="1628725"/>
            <a:ext cx="4260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Using the highlighting feature in auto calibration mode, the results can be saved to a 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From here we can go back to manual calibration to verify the results</a:t>
            </a:r>
            <a:endParaRPr/>
          </a:p>
        </p:txBody>
      </p:sp>
      <p:pic>
        <p:nvPicPr>
          <p:cNvPr id="175" name="Google Shape;175;g1253be53bb1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751985"/>
            <a:ext cx="6788398" cy="394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253be53bb1_0_64"/>
          <p:cNvSpPr txBox="1"/>
          <p:nvPr/>
        </p:nvSpPr>
        <p:spPr>
          <a:xfrm>
            <a:off x="7402332" y="5824525"/>
            <a:ext cx="30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Auto </a:t>
            </a: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Tuned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7" name="Google Shape;177;g1253be53bb1_0_64" title="slide1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3be53bb1_0_72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Original GUI Model</a:t>
            </a:r>
            <a:endParaRPr/>
          </a:p>
        </p:txBody>
      </p:sp>
      <p:pic>
        <p:nvPicPr>
          <p:cNvPr id="183" name="Google Shape;183;g1253be53bb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13" y="1691438"/>
            <a:ext cx="900112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253be53bb1_0_72" title="slide1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637701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53be53bb1_0_6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GUI Overview </a:t>
            </a:r>
            <a:endParaRPr/>
          </a:p>
        </p:txBody>
      </p:sp>
      <p:pic>
        <p:nvPicPr>
          <p:cNvPr id="190" name="Google Shape;190;g1253be53bb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5" y="1923385"/>
            <a:ext cx="57150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253be53bb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125" y="1375235"/>
            <a:ext cx="5582475" cy="484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253be53bb1_0_6" title="slide1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0478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53be53bb1_0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SnickerDoodle Processor Overview</a:t>
            </a:r>
            <a:endParaRPr/>
          </a:p>
        </p:txBody>
      </p:sp>
      <p:pic>
        <p:nvPicPr>
          <p:cNvPr id="198" name="Google Shape;198;g1253be53bb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1759550"/>
            <a:ext cx="7702475" cy="41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253be53bb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1927" y="1361775"/>
            <a:ext cx="3558525" cy="4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253be53bb1_0_0" title="slide1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57125"/>
            <a:ext cx="400875" cy="4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2b415718_0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Upper-end Client Modulation</a:t>
            </a:r>
            <a:endParaRPr/>
          </a:p>
        </p:txBody>
      </p:sp>
      <p:pic>
        <p:nvPicPr>
          <p:cNvPr id="206" name="Google Shape;206;g1262b4157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9" y="1691449"/>
            <a:ext cx="11082325" cy="469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b516f83f5_0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Connection</a:t>
            </a:r>
            <a:endParaRPr/>
          </a:p>
        </p:txBody>
      </p:sp>
      <p:pic>
        <p:nvPicPr>
          <p:cNvPr id="212" name="Google Shape;212;g11b516f83f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4635"/>
            <a:ext cx="4051450" cy="486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b516f83f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400" y="1709239"/>
            <a:ext cx="3307160" cy="3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b516f83f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5025" y="1709249"/>
            <a:ext cx="3307150" cy="396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63a914a4b_1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WPF Demo</a:t>
            </a:r>
            <a:endParaRPr/>
          </a:p>
        </p:txBody>
      </p:sp>
      <p:sp>
        <p:nvSpPr>
          <p:cNvPr id="220" name="Google Shape;220;g1263a914a4b_1_0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1263a914a4b_1_0" title="connection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850" y="1593075"/>
            <a:ext cx="8726309" cy="49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Main Window </a:t>
            </a:r>
            <a:endParaRPr/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00" y="1691323"/>
            <a:ext cx="10372004" cy="486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1b4b182d_0_0"/>
          <p:cNvSpPr txBox="1"/>
          <p:nvPr>
            <p:ph type="title"/>
          </p:nvPr>
        </p:nvSpPr>
        <p:spPr>
          <a:xfrm>
            <a:off x="838200" y="365755"/>
            <a:ext cx="10515600" cy="67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Masking - Demo</a:t>
            </a:r>
            <a:endParaRPr/>
          </a:p>
        </p:txBody>
      </p:sp>
      <p:sp>
        <p:nvSpPr>
          <p:cNvPr id="233" name="Google Shape;233;g1261b4b182d_0_0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1261b4b182d_0_0" title="Masking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9850"/>
            <a:ext cx="12192000" cy="58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The Dream Team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519225" y="2073350"/>
            <a:ext cx="3450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Hasnain Akhtar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Algorithms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4370850" y="2073350"/>
            <a:ext cx="3450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Michael Gottwald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Python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70500" y="2073350"/>
            <a:ext cx="3450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David Kuehnert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Computer Vision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519225" y="4004500"/>
            <a:ext cx="34503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Vivian Lin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Project Management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4458625" y="4004500"/>
            <a:ext cx="34503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Olivia Luttazi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VHDL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8370500" y="4004500"/>
            <a:ext cx="34503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XiXiao Yue</a:t>
            </a:r>
            <a:endParaRPr/>
          </a:p>
          <a:p>
            <a:pPr indent="-251459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GUI</a:t>
            </a:r>
            <a:endParaRPr/>
          </a:p>
          <a:p>
            <a:pPr indent="-7747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abef9831_0_3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Motion Errors</a:t>
            </a:r>
            <a:endParaRPr b="0" sz="3100"/>
          </a:p>
        </p:txBody>
      </p:sp>
      <p:sp>
        <p:nvSpPr>
          <p:cNvPr id="240" name="Google Shape;240;g125abef9831_0_3"/>
          <p:cNvSpPr txBox="1"/>
          <p:nvPr>
            <p:ph idx="1" type="body"/>
          </p:nvPr>
        </p:nvSpPr>
        <p:spPr>
          <a:xfrm>
            <a:off x="549750" y="1584075"/>
            <a:ext cx="59715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Camera detect motion of ball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April Tag and camera set onto a fix location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Live-Masking working properly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Issues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Movement of camera alter calculation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Connection to the camera do not always work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Older version of PyQt causes issues with code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Expected implementation time: 20 hours</a:t>
            </a:r>
            <a:endParaRPr/>
          </a:p>
        </p:txBody>
      </p:sp>
      <p:pic>
        <p:nvPicPr>
          <p:cNvPr id="241" name="Google Shape;241;g125abef983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75" y="2043885"/>
            <a:ext cx="38004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26a73a6e_1_13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Accuracy</a:t>
            </a:r>
            <a:endParaRPr b="0" sz="3100"/>
          </a:p>
        </p:txBody>
      </p:sp>
      <p:sp>
        <p:nvSpPr>
          <p:cNvPr id="247" name="Google Shape;247;g12626a73a6e_1_13"/>
          <p:cNvSpPr txBox="1"/>
          <p:nvPr>
            <p:ph idx="1" type="body"/>
          </p:nvPr>
        </p:nvSpPr>
        <p:spPr>
          <a:xfrm>
            <a:off x="549750" y="1584075"/>
            <a:ext cx="112701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</a:t>
            </a:r>
            <a:r>
              <a:rPr lang="en-US"/>
              <a:t> 3 dimensions were tested for overall </a:t>
            </a:r>
            <a:r>
              <a:rPr lang="en-US"/>
              <a:t>accuracy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 (horizontal), Y (vertical), Z (depth)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ball was held at various offsets and the X,Y,Z coordinates recorded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These were compared against actual distance values</a:t>
            </a:r>
            <a:endParaRPr/>
          </a:p>
        </p:txBody>
      </p:sp>
      <p:pic>
        <p:nvPicPr>
          <p:cNvPr id="248" name="Google Shape;248;g12626a73a6e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96" y="4230951"/>
            <a:ext cx="3441575" cy="240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2626a73a6e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96" y="4230946"/>
            <a:ext cx="3441583" cy="2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2626a73a6e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999" y="4230946"/>
            <a:ext cx="3435077" cy="24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626a73a6e_1_19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Accuracy</a:t>
            </a:r>
            <a:endParaRPr b="0" sz="3100"/>
          </a:p>
        </p:txBody>
      </p:sp>
      <p:sp>
        <p:nvSpPr>
          <p:cNvPr id="256" name="Google Shape;256;g12626a73a6e_1_19"/>
          <p:cNvSpPr txBox="1"/>
          <p:nvPr>
            <p:ph idx="1" type="body"/>
          </p:nvPr>
        </p:nvSpPr>
        <p:spPr>
          <a:xfrm>
            <a:off x="549750" y="1584075"/>
            <a:ext cx="51231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Horizontal accuracy was measured at -5, 1, and 5cm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percent error stayed with [9]% across the 3 test points</a:t>
            </a:r>
            <a:endParaRPr/>
          </a:p>
        </p:txBody>
      </p:sp>
      <p:pic>
        <p:nvPicPr>
          <p:cNvPr id="257" name="Google Shape;257;g12626a73a6e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50" y="1715835"/>
            <a:ext cx="6214350" cy="342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26a73a6e_1_27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Accuracy</a:t>
            </a:r>
            <a:endParaRPr b="0" sz="3100"/>
          </a:p>
        </p:txBody>
      </p:sp>
      <p:sp>
        <p:nvSpPr>
          <p:cNvPr id="263" name="Google Shape;263;g12626a73a6e_1_27"/>
          <p:cNvSpPr txBox="1"/>
          <p:nvPr>
            <p:ph idx="1" type="body"/>
          </p:nvPr>
        </p:nvSpPr>
        <p:spPr>
          <a:xfrm>
            <a:off x="549750" y="1584075"/>
            <a:ext cx="51231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Vertical accuracy was measured at -3, 3, and 8cm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percent error stayed with [8]% across the 3 test points</a:t>
            </a:r>
            <a:endParaRPr/>
          </a:p>
        </p:txBody>
      </p:sp>
      <p:pic>
        <p:nvPicPr>
          <p:cNvPr id="264" name="Google Shape;264;g12626a73a6e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50" y="1720523"/>
            <a:ext cx="6214350" cy="341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26a73a6e_1_34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Accuracy</a:t>
            </a:r>
            <a:endParaRPr b="0" sz="3100"/>
          </a:p>
        </p:txBody>
      </p:sp>
      <p:sp>
        <p:nvSpPr>
          <p:cNvPr id="270" name="Google Shape;270;g12626a73a6e_1_34"/>
          <p:cNvSpPr txBox="1"/>
          <p:nvPr>
            <p:ph idx="1" type="body"/>
          </p:nvPr>
        </p:nvSpPr>
        <p:spPr>
          <a:xfrm>
            <a:off x="549750" y="1584075"/>
            <a:ext cx="51231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Depth accuracy was measured at 15, 30, 45 and 60cm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depth measurement was poor close to the camera, but improved as the ball was moved away.</a:t>
            </a:r>
            <a:endParaRPr/>
          </a:p>
        </p:txBody>
      </p:sp>
      <p:pic>
        <p:nvPicPr>
          <p:cNvPr id="271" name="Google Shape;271;g12626a73a6e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50" y="1691460"/>
            <a:ext cx="6214350" cy="342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626a73a6e_2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Unity - UI</a:t>
            </a:r>
            <a:endParaRPr/>
          </a:p>
        </p:txBody>
      </p:sp>
      <p:sp>
        <p:nvSpPr>
          <p:cNvPr id="277" name="Google Shape;277;g12626a73a6e_2_0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12626a73a6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437" y="1309350"/>
            <a:ext cx="9091123" cy="53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62b415718_1_1"/>
          <p:cNvSpPr txBox="1"/>
          <p:nvPr>
            <p:ph type="title"/>
          </p:nvPr>
        </p:nvSpPr>
        <p:spPr>
          <a:xfrm>
            <a:off x="838200" y="365751"/>
            <a:ext cx="10515600" cy="64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Bounds Visualization</a:t>
            </a:r>
            <a:endParaRPr/>
          </a:p>
        </p:txBody>
      </p:sp>
      <p:sp>
        <p:nvSpPr>
          <p:cNvPr id="284" name="Google Shape;284;g1262b415718_1_1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g1262b415718_1_1" title="InBounds-Unity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010150"/>
            <a:ext cx="10515600" cy="54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62b415718_1_7"/>
          <p:cNvSpPr txBox="1"/>
          <p:nvPr>
            <p:ph type="title"/>
          </p:nvPr>
        </p:nvSpPr>
        <p:spPr>
          <a:xfrm>
            <a:off x="838200" y="365754"/>
            <a:ext cx="10515600" cy="7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 Bounds Visualization</a:t>
            </a:r>
            <a:endParaRPr/>
          </a:p>
        </p:txBody>
      </p:sp>
      <p:sp>
        <p:nvSpPr>
          <p:cNvPr id="291" name="Google Shape;291;g1262b415718_1_7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g1262b415718_1_7" title="OutBounds-Unity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144550"/>
            <a:ext cx="10515600" cy="56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62a25274c_1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Unity Updates for the Future</a:t>
            </a:r>
            <a:endParaRPr/>
          </a:p>
        </p:txBody>
      </p:sp>
      <p:sp>
        <p:nvSpPr>
          <p:cNvPr id="298" name="Google Shape;298;g1262a25274c_1_0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3000"/>
              <a:t>Add X,Y,Z + change in time functionality</a:t>
            </a:r>
            <a:endParaRPr sz="3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3000"/>
              <a:t>Connect real-time values to server instead of buffer queue</a:t>
            </a:r>
            <a:endParaRPr sz="3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3000"/>
              <a:t>Make sure scale of field / real-time values are correct</a:t>
            </a:r>
            <a:endParaRPr sz="3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600"/>
              <a:t>Expected time necessary: 12 Hours 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626a73a6e_1_0"/>
          <p:cNvSpPr txBox="1"/>
          <p:nvPr>
            <p:ph type="title"/>
          </p:nvPr>
        </p:nvSpPr>
        <p:spPr>
          <a:xfrm>
            <a:off x="838200" y="365754"/>
            <a:ext cx="10515600" cy="7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Outcomes</a:t>
            </a:r>
            <a:endParaRPr/>
          </a:p>
        </p:txBody>
      </p:sp>
      <p:sp>
        <p:nvSpPr>
          <p:cNvPr id="304" name="Google Shape;304;g12626a73a6e_1_0"/>
          <p:cNvSpPr txBox="1"/>
          <p:nvPr>
            <p:ph idx="1" type="body"/>
          </p:nvPr>
        </p:nvSpPr>
        <p:spPr>
          <a:xfrm>
            <a:off x="549750" y="1584075"/>
            <a:ext cx="10873800" cy="50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Successes: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System successfully finds and tracks the ball across the course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Fleshed out interconnectivity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Easy to use GUI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All major </a:t>
            </a:r>
            <a:r>
              <a:rPr lang="en-US"/>
              <a:t>requirements were met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Pain Points: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Low FPS &amp; response times due to network latency &amp; rendering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Has issues in high light environments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Had some issues with version control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Code could use refactoring in some places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Server Socket Connections are not all functioning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Expected time to fix integration issues: 18 Hours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1480726"/>
            <a:ext cx="10515600" cy="4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Creating a software to detect tennis ball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Cameras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Snickerdoodle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April tags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Analysis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Visualization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snickerdoodle | Crowd Supply" id="109" name="Google Shape;10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9151" y="3966125"/>
            <a:ext cx="3611100" cy="2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4433749"/>
            <a:ext cx="2075050" cy="19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075" y="4935350"/>
            <a:ext cx="24669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626a73a6e_1_7"/>
          <p:cNvSpPr txBox="1"/>
          <p:nvPr>
            <p:ph type="title"/>
          </p:nvPr>
        </p:nvSpPr>
        <p:spPr>
          <a:xfrm>
            <a:off x="838200" y="365754"/>
            <a:ext cx="10515600" cy="7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</a:t>
            </a:r>
            <a:r>
              <a:rPr lang="en-US"/>
              <a:t>Outcomes</a:t>
            </a:r>
            <a:endParaRPr/>
          </a:p>
        </p:txBody>
      </p:sp>
      <p:pic>
        <p:nvPicPr>
          <p:cNvPr id="310" name="Google Shape;310;g12626a73a6e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121" y="1721750"/>
            <a:ext cx="8135749" cy="46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0989a0c8b_0_1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Project Management </a:t>
            </a:r>
            <a:endParaRPr/>
          </a:p>
        </p:txBody>
      </p:sp>
      <p:sp>
        <p:nvSpPr>
          <p:cNvPr id="316" name="Google Shape;316;g120989a0c8b_0_1"/>
          <p:cNvSpPr txBox="1"/>
          <p:nvPr>
            <p:ph idx="1" type="body"/>
          </p:nvPr>
        </p:nvSpPr>
        <p:spPr>
          <a:xfrm>
            <a:off x="838200" y="1691450"/>
            <a:ext cx="47340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Communication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Discord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Weekly Meeting Sunday</a:t>
            </a:r>
            <a:endParaRPr/>
          </a:p>
        </p:txBody>
      </p:sp>
      <p:pic>
        <p:nvPicPr>
          <p:cNvPr id="317" name="Google Shape;317;g120989a0c8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00" y="4321225"/>
            <a:ext cx="2633102" cy="1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20989a0c8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8123" y="4452337"/>
            <a:ext cx="3324253" cy="1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20989a0c8b_0_1"/>
          <p:cNvSpPr txBox="1"/>
          <p:nvPr>
            <p:ph idx="1" type="body"/>
          </p:nvPr>
        </p:nvSpPr>
        <p:spPr>
          <a:xfrm>
            <a:off x="6972225" y="1691450"/>
            <a:ext cx="47340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Updating Tasks and Hours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Google Drive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Microsoft Excel</a:t>
            </a:r>
            <a:endParaRPr/>
          </a:p>
        </p:txBody>
      </p:sp>
      <p:pic>
        <p:nvPicPr>
          <p:cNvPr id="320" name="Google Shape;320;g120989a0c8b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1551" y="4204400"/>
            <a:ext cx="31146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3b743cce_3_26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 and Hours (Weekly Meeting)</a:t>
            </a:r>
            <a:endParaRPr/>
          </a:p>
        </p:txBody>
      </p:sp>
      <p:pic>
        <p:nvPicPr>
          <p:cNvPr id="326" name="Google Shape;326;g11f3b743cce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100" y="1494825"/>
            <a:ext cx="7541874" cy="49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abef9831_0_13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 and Hours (FPGA)</a:t>
            </a:r>
            <a:endParaRPr/>
          </a:p>
        </p:txBody>
      </p:sp>
      <p:pic>
        <p:nvPicPr>
          <p:cNvPr id="332" name="Google Shape;332;g125abef983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143885"/>
            <a:ext cx="104489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f958bf03b_0_15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 and Hours (GUI)</a:t>
            </a:r>
            <a:endParaRPr/>
          </a:p>
        </p:txBody>
      </p:sp>
      <p:pic>
        <p:nvPicPr>
          <p:cNvPr id="338" name="Google Shape;338;g11f958bf03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13" y="1466510"/>
            <a:ext cx="8510378" cy="486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f958bf03b_0_9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 and Hours (CPU)</a:t>
            </a:r>
            <a:endParaRPr/>
          </a:p>
        </p:txBody>
      </p:sp>
      <p:pic>
        <p:nvPicPr>
          <p:cNvPr id="344" name="Google Shape;344;g11f958bf03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2070248"/>
            <a:ext cx="8451425" cy="28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f958bf03b_0_2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 and Hours (Unity)</a:t>
            </a:r>
            <a:endParaRPr/>
          </a:p>
        </p:txBody>
      </p:sp>
      <p:pic>
        <p:nvPicPr>
          <p:cNvPr id="350" name="Google Shape;350;g11f958bf03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950" y="2201049"/>
            <a:ext cx="10428100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Projected Costs </a:t>
            </a:r>
            <a:endParaRPr/>
          </a:p>
        </p:txBody>
      </p:sp>
      <p:pic>
        <p:nvPicPr>
          <p:cNvPr id="356" name="Google Shape;3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75" y="2017345"/>
            <a:ext cx="5862650" cy="28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f958bf03b_1_0"/>
          <p:cNvSpPr txBox="1"/>
          <p:nvPr>
            <p:ph type="title"/>
          </p:nvPr>
        </p:nvSpPr>
        <p:spPr>
          <a:xfrm>
            <a:off x="977250" y="2766150"/>
            <a:ext cx="10237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0"/>
              <a:t>Questions?</a:t>
            </a:r>
            <a:endParaRPr sz="9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0ae457be5_5_0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FPGA Block Diagram</a:t>
            </a:r>
            <a:endParaRPr/>
          </a:p>
        </p:txBody>
      </p:sp>
      <p:pic>
        <p:nvPicPr>
          <p:cNvPr id="117" name="Google Shape;117;g120ae457be5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675" y="1517850"/>
            <a:ext cx="9185050" cy="48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53be53bb1_0_16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for Success </a:t>
            </a:r>
            <a:endParaRPr/>
          </a:p>
        </p:txBody>
      </p:sp>
      <p:sp>
        <p:nvSpPr>
          <p:cNvPr id="123" name="Google Shape;123;g1253be53bb1_0_16"/>
          <p:cNvSpPr txBox="1"/>
          <p:nvPr>
            <p:ph idx="1" type="body"/>
          </p:nvPr>
        </p:nvSpPr>
        <p:spPr>
          <a:xfrm>
            <a:off x="838200" y="1949450"/>
            <a:ext cx="105156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Due to constraints on hardware during PDR, we developed a PYQT GUI using Model, View, </a:t>
            </a:r>
            <a:r>
              <a:rPr lang="en-US"/>
              <a:t>ViewModel</a:t>
            </a:r>
            <a:r>
              <a:rPr lang="en-US"/>
              <a:t> (MVVM) design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allowed us to test out various color spacing, along with being able to see the pros and cons of each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resulting GUI allowed us to fast track our back end development when it came time to access the snicker doodle boards</a:t>
            </a:r>
            <a:endParaRPr/>
          </a:p>
        </p:txBody>
      </p:sp>
      <p:pic>
        <p:nvPicPr>
          <p:cNvPr id="124" name="Google Shape;124;g1253be53bb1_0_16" title="slide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50" y="6316975"/>
            <a:ext cx="438675" cy="4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3be53bb1_0_21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Calibration</a:t>
            </a:r>
            <a:endParaRPr/>
          </a:p>
        </p:txBody>
      </p:sp>
      <p:pic>
        <p:nvPicPr>
          <p:cNvPr id="130" name="Google Shape;130;g1253be53bb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800" y="1507900"/>
            <a:ext cx="8970176" cy="51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253be53bb1_0_21" title="slide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640081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3be53bb1_0_27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Cycling through the HSV color space</a:t>
            </a:r>
            <a:endParaRPr/>
          </a:p>
        </p:txBody>
      </p:sp>
      <p:pic>
        <p:nvPicPr>
          <p:cNvPr id="137" name="Google Shape;137;g1253be53bb1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375" y="1393125"/>
            <a:ext cx="5885626" cy="18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253be53bb1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375" y="3020700"/>
            <a:ext cx="5885626" cy="184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253be53bb1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550" y="4782800"/>
            <a:ext cx="5831289" cy="1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253be53bb1_0_27"/>
          <p:cNvSpPr txBox="1"/>
          <p:nvPr>
            <p:ph idx="1" type="body"/>
          </p:nvPr>
        </p:nvSpPr>
        <p:spPr>
          <a:xfrm>
            <a:off x="838200" y="2347000"/>
            <a:ext cx="4923300" cy="41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Using the next image button, we can easily cycle through images saved on file to test the manual calibration settings</a:t>
            </a:r>
            <a:endParaRPr/>
          </a:p>
        </p:txBody>
      </p:sp>
      <p:sp>
        <p:nvSpPr>
          <p:cNvPr id="141" name="Google Shape;141;g1253be53bb1_0_27"/>
          <p:cNvSpPr txBox="1"/>
          <p:nvPr/>
        </p:nvSpPr>
        <p:spPr>
          <a:xfrm>
            <a:off x="3269975" y="2961850"/>
            <a:ext cx="57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2" name="Google Shape;142;g1253be53bb1_0_27" title="slide7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53be53bb1_0_42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the Color Space Decision </a:t>
            </a:r>
            <a:endParaRPr/>
          </a:p>
        </p:txBody>
      </p:sp>
      <p:pic>
        <p:nvPicPr>
          <p:cNvPr id="148" name="Google Shape;148;g1253be53bb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00" y="2127600"/>
            <a:ext cx="5637826" cy="378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253be53bb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5" y="2127610"/>
            <a:ext cx="5623049" cy="378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253be53bb1_0_42"/>
          <p:cNvSpPr txBox="1"/>
          <p:nvPr/>
        </p:nvSpPr>
        <p:spPr>
          <a:xfrm>
            <a:off x="2107750" y="1560425"/>
            <a:ext cx="195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Untouched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g1253be53bb1_0_42"/>
          <p:cNvSpPr txBox="1"/>
          <p:nvPr/>
        </p:nvSpPr>
        <p:spPr>
          <a:xfrm>
            <a:off x="7996113" y="1560425"/>
            <a:ext cx="20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Brightened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2" name="Google Shape;152;g1253be53bb1_0_42" title="slide8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0079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3be53bb1_0_35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 Calibration</a:t>
            </a:r>
            <a:endParaRPr/>
          </a:p>
        </p:txBody>
      </p:sp>
      <p:pic>
        <p:nvPicPr>
          <p:cNvPr id="158" name="Google Shape;158;g1253be53bb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75" y="1413150"/>
            <a:ext cx="8870854" cy="51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253be53bb1_0_35" title="slilde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0081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ckprint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2022-03-26T14:35:23Z</dcterms:created>
  <dc:creator>Vivian Lin</dc:creator>
</cp:coreProperties>
</file>